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25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328" r:id="rId56"/>
    <p:sldId id="372" r:id="rId57"/>
    <p:sldId id="379" r:id="rId58"/>
    <p:sldId id="378" r:id="rId59"/>
    <p:sldId id="373" r:id="rId60"/>
    <p:sldId id="377" r:id="rId61"/>
    <p:sldId id="376" r:id="rId62"/>
    <p:sldId id="375" r:id="rId63"/>
    <p:sldId id="374" r:id="rId64"/>
    <p:sldId id="371" r:id="rId65"/>
    <p:sldId id="281" r:id="rId66"/>
    <p:sldId id="370" r:id="rId67"/>
    <p:sldId id="369" r:id="rId68"/>
    <p:sldId id="368" r:id="rId69"/>
    <p:sldId id="367" r:id="rId70"/>
    <p:sldId id="366" r:id="rId71"/>
    <p:sldId id="299" r:id="rId72"/>
    <p:sldId id="364" r:id="rId73"/>
    <p:sldId id="363" r:id="rId74"/>
    <p:sldId id="362" r:id="rId75"/>
    <p:sldId id="361" r:id="rId76"/>
    <p:sldId id="387" r:id="rId77"/>
    <p:sldId id="388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258" r:id="rId93"/>
    <p:sldId id="269" r:id="rId94"/>
    <p:sldId id="406" r:id="rId95"/>
    <p:sldId id="270" r:id="rId96"/>
    <p:sldId id="405" r:id="rId97"/>
    <p:sldId id="404" r:id="rId98"/>
    <p:sldId id="403" r:id="rId99"/>
    <p:sldId id="283" r:id="rId100"/>
    <p:sldId id="408" r:id="rId101"/>
    <p:sldId id="407" r:id="rId102"/>
    <p:sldId id="284" r:id="rId103"/>
    <p:sldId id="412" r:id="rId104"/>
    <p:sldId id="411" r:id="rId105"/>
    <p:sldId id="410" r:id="rId106"/>
    <p:sldId id="409" r:id="rId107"/>
    <p:sldId id="282" r:id="rId108"/>
    <p:sldId id="417" r:id="rId109"/>
    <p:sldId id="416" r:id="rId110"/>
    <p:sldId id="415" r:id="rId111"/>
    <p:sldId id="414" r:id="rId112"/>
    <p:sldId id="413" r:id="rId113"/>
    <p:sldId id="419" r:id="rId114"/>
    <p:sldId id="418" r:id="rId115"/>
    <p:sldId id="421" r:id="rId116"/>
    <p:sldId id="287" r:id="rId117"/>
    <p:sldId id="286" r:id="rId118"/>
    <p:sldId id="420" r:id="rId119"/>
    <p:sldId id="422" r:id="rId120"/>
    <p:sldId id="423" r:id="rId121"/>
    <p:sldId id="424" r:id="rId122"/>
    <p:sldId id="290" r:id="rId123"/>
    <p:sldId id="291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64" d="100"/>
          <a:sy n="64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3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10" Type="http://schemas.openxmlformats.org/officeDocument/2006/relationships/image" Target="../media/image45.png"/><Relationship Id="rId4" Type="http://schemas.openxmlformats.org/officeDocument/2006/relationships/image" Target="../media/image16.jpg"/><Relationship Id="rId9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0.pn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Phan mobile anh Khuong lam roi bo vo cho nay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Mobile Application</a:t>
            </a:r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4: Mobile application</a:t>
            </a:r>
            <a:endParaRPr lang="en-US" sz="240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Import excel file</a:t>
            </a:r>
          </a:p>
          <a:p>
            <a:r>
              <a:rPr lang="en-US" sz="2400" smtClean="0"/>
              <a:t>Import dictionary file</a:t>
            </a:r>
          </a:p>
          <a:p>
            <a:r>
              <a:rPr lang="en-US" sz="2400" smtClean="0"/>
              <a:t>Manage product</a:t>
            </a:r>
          </a:p>
          <a:p>
            <a:r>
              <a:rPr lang="en-US" sz="2400" smtClean="0"/>
              <a:t>Manage account</a:t>
            </a:r>
          </a:p>
          <a:p>
            <a:r>
              <a:rPr lang="en-US" sz="2400" smtClean="0"/>
              <a:t>Manage profile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many resources</a:t>
            </a:r>
          </a:p>
          <a:p>
            <a:r>
              <a:rPr lang="en-US" sz="2500" dirty="0" smtClean="0"/>
              <a:t>Analyze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Subscribe</a:t>
            </a:r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Spend time for training.</a:t>
            </a:r>
          </a:p>
          <a:p>
            <a:r>
              <a:rPr lang="en-US" sz="2500" dirty="0" smtClean="0"/>
              <a:t>Spend time for check reported comments.</a:t>
            </a:r>
          </a:p>
          <a:p>
            <a:r>
              <a:rPr lang="en-US" sz="2500" dirty="0" smtClean="0"/>
              <a:t>Not support Vietnamese language.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</a:t>
            </a:r>
          </a:p>
          <a:p>
            <a:r>
              <a:rPr lang="en-US" sz="2500" dirty="0" smtClean="0"/>
              <a:t>Use for other section such as mobile reviews or any sections that need to collect user reviews and classify them</a:t>
            </a:r>
          </a:p>
          <a:p>
            <a:r>
              <a:rPr lang="en-US" sz="2500" dirty="0" smtClean="0"/>
              <a:t>Support more mobile platforms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418078"/>
            <a:chOff x="1699591" y="1930400"/>
            <a:chExt cx="2355574" cy="1418078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5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1396</TotalTime>
  <Words>2572</Words>
  <Application>Microsoft Office PowerPoint</Application>
  <PresentationFormat>Widescreen</PresentationFormat>
  <Paragraphs>809</Paragraphs>
  <Slides>123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2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Analyzing Comment</vt:lpstr>
      <vt:lpstr>Analyzing Comment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PowerPoint Presentation</vt:lpstr>
      <vt:lpstr>Mobile Application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120</cp:revision>
  <dcterms:created xsi:type="dcterms:W3CDTF">2015-08-07T13:34:27Z</dcterms:created>
  <dcterms:modified xsi:type="dcterms:W3CDTF">2015-08-19T01:20:09Z</dcterms:modified>
</cp:coreProperties>
</file>